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</p:sldIdLst>
  <p:sldSz cx="14630400" cy="8229600"/>
  <p:notesSz cx="8229600" cy="14630400"/>
  <p:embeddedFontLst>
    <p:embeddedFont>
      <p:font typeface="Calibri" panose="020F0502020204030204" charset="0"/>
      <p:regular r:id="rId15"/>
      <p:bold r:id="rId16"/>
      <p:italic r:id="rId17"/>
      <p:boldItalic r:id="rId18"/>
    </p:embeddedFont>
    <p:embeddedFont>
      <p:font typeface="Calibri Light" panose="020F0302020204030204" charset="0"/>
      <p:regular r:id="rId19"/>
      <p: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48" d="100"/>
          <a:sy n="48" d="100"/>
        </p:scale>
        <p:origin x="97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" name="Picture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027" y="-305"/>
            <a:ext cx="3888405" cy="858643"/>
          </a:xfrm>
          <a:prstGeom prst="rect">
            <a:avLst/>
          </a:prstGeom>
        </p:spPr>
      </p:pic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7810" y="2216944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Streamlining Libraries with Python: A Visual Tour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7810" y="4991933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Libraries face challenges with manual tasks and tracking. A Python offers streamlined solutions for efficient management and simplified code.</a:t>
            </a:r>
            <a:endParaRPr lang="en-US" sz="1750" b="1" dirty="0"/>
          </a:p>
        </p:txBody>
      </p:sp>
      <p:sp>
        <p:nvSpPr>
          <p:cNvPr id="8" name="Text 3"/>
          <p:cNvSpPr/>
          <p:nvPr/>
        </p:nvSpPr>
        <p:spPr>
          <a:xfrm>
            <a:off x="6372900" y="6553597"/>
            <a:ext cx="2513528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504C49"/>
                </a:solidFill>
                <a:latin typeface="Source Serif Pro Bold" pitchFamily="34" charset="0"/>
                <a:ea typeface="Source Serif Pro Bold" pitchFamily="34" charset="-122"/>
                <a:cs typeface="Source Serif Pro Bold" pitchFamily="34" charset="-120"/>
              </a:rPr>
              <a:t>by KAPADIYA ABHI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0"/>
          <p:cNvSpPr/>
          <p:nvPr/>
        </p:nvSpPr>
        <p:spPr>
          <a:xfrm>
            <a:off x="705683" y="487918"/>
            <a:ext cx="6772632" cy="63007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Core Features: Visual Demo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5683" y="1602780"/>
            <a:ext cx="5657255" cy="38707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5683" y="5958126"/>
            <a:ext cx="2520672" cy="31503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Fast Book Addition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05683" y="6474738"/>
            <a:ext cx="6363533" cy="32265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Add new books quickly. Use ISBN lookup with auto-populated fields.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8803" y="1602780"/>
            <a:ext cx="5657255" cy="387072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68803" y="5958126"/>
            <a:ext cx="2520672" cy="31503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Advanced Search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7568803" y="6474738"/>
            <a:ext cx="6363533" cy="32265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Search for books by title, author, keyword, or availability with ease.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705683" y="7205663"/>
            <a:ext cx="13219033" cy="32265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See the system in action. This is a demonstration.</a:t>
            </a:r>
            <a:endParaRPr lang="en-US" sz="15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027" y="-305"/>
            <a:ext cx="3888405" cy="8586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0"/>
          <p:cNvSpPr/>
          <p:nvPr/>
        </p:nvSpPr>
        <p:spPr>
          <a:xfrm>
            <a:off x="793790" y="1239917"/>
            <a:ext cx="10126742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Managing Members: Quick and Easy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299960" y="2402324"/>
            <a:ext cx="30480" cy="3969306"/>
          </a:xfrm>
          <a:prstGeom prst="roundRect">
            <a:avLst>
              <a:gd name="adj" fmla="val 111628"/>
            </a:avLst>
          </a:prstGeom>
          <a:solidFill>
            <a:srgbClr val="D8D4D4"/>
          </a:solidFill>
        </p:spPr>
      </p:sp>
      <p:sp>
        <p:nvSpPr>
          <p:cNvPr id="4" name="Shape 2"/>
          <p:cNvSpPr/>
          <p:nvPr/>
        </p:nvSpPr>
        <p:spPr>
          <a:xfrm>
            <a:off x="6296739" y="289738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</p:spPr>
      </p:sp>
      <p:sp>
        <p:nvSpPr>
          <p:cNvPr id="5" name="Shape 3"/>
          <p:cNvSpPr/>
          <p:nvPr/>
        </p:nvSpPr>
        <p:spPr>
          <a:xfrm>
            <a:off x="7060049" y="26574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</p:spPr>
      </p:sp>
      <p:sp>
        <p:nvSpPr>
          <p:cNvPr id="6" name="Text 4"/>
          <p:cNvSpPr/>
          <p:nvPr/>
        </p:nvSpPr>
        <p:spPr>
          <a:xfrm>
            <a:off x="7238762" y="2742486"/>
            <a:ext cx="152757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3232428" y="262913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Add New Members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3119557"/>
            <a:ext cx="527387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Quick data entry and automatic ID generation simplifies membership management.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39871" y="4031456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</p:spPr>
      </p:sp>
      <p:sp>
        <p:nvSpPr>
          <p:cNvPr id="10" name="Shape 8"/>
          <p:cNvSpPr/>
          <p:nvPr/>
        </p:nvSpPr>
        <p:spPr>
          <a:xfrm>
            <a:off x="7060049" y="37915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</p:spPr>
      </p:sp>
      <p:sp>
        <p:nvSpPr>
          <p:cNvPr id="11" name="Text 9"/>
          <p:cNvSpPr/>
          <p:nvPr/>
        </p:nvSpPr>
        <p:spPr>
          <a:xfrm>
            <a:off x="7205305" y="3876556"/>
            <a:ext cx="219789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8562737" y="3763208"/>
            <a:ext cx="346793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Track Borrowing History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8562737" y="4253627"/>
            <a:ext cx="527387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Clear display of borrowed books and due dates for easy tracking.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6296739" y="505206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</p:spPr>
      </p:sp>
      <p:sp>
        <p:nvSpPr>
          <p:cNvPr id="15" name="Shape 13"/>
          <p:cNvSpPr/>
          <p:nvPr/>
        </p:nvSpPr>
        <p:spPr>
          <a:xfrm>
            <a:off x="7060049" y="481214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</p:spPr>
      </p:sp>
      <p:sp>
        <p:nvSpPr>
          <p:cNvPr id="16" name="Text 14"/>
          <p:cNvSpPr/>
          <p:nvPr/>
        </p:nvSpPr>
        <p:spPr>
          <a:xfrm>
            <a:off x="7208996" y="4897160"/>
            <a:ext cx="212288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3232428" y="478381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books managments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274231"/>
            <a:ext cx="527387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system add and remove books and issue the books.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626781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Membership is handled efficiently and intuitively.</a:t>
            </a:r>
            <a:endParaRPr lang="en-US" sz="175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027" y="-305"/>
            <a:ext cx="3888405" cy="8586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0"/>
          <p:cNvSpPr/>
          <p:nvPr/>
        </p:nvSpPr>
        <p:spPr>
          <a:xfrm>
            <a:off x="793790" y="1879283"/>
            <a:ext cx="1226486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Borrowing &amp; Returning: A Seamless Process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041690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2891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Borrowing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779526"/>
            <a:ext cx="389393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 enter ID, assign book, and set due date effortlessly.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041690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2891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779526"/>
            <a:ext cx="389393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enter ID, mark as returned, and check for fines.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041690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289108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Real-time Updates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779526"/>
            <a:ext cx="389393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Inventory updates immediately upon borrowing or returning.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98729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This highlights the user experience for core library actions.</a:t>
            </a:r>
            <a:endParaRPr lang="en-US" sz="17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027" y="-305"/>
            <a:ext cx="3888405" cy="8586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0"/>
          <p:cNvSpPr/>
          <p:nvPr/>
        </p:nvSpPr>
        <p:spPr>
          <a:xfrm>
            <a:off x="793790" y="2528530"/>
            <a:ext cx="1167288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Reports &amp; Analytics: Data-Driven Insights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1640" y="368966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11640" y="448472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Popular Books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3911640" y="4975146"/>
            <a:ext cx="412075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Identify trends and inform purchasing decisions.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738" y="3690938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48472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Member Activity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975146"/>
            <a:ext cx="4120753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Track usage and identify inactive members easily.</a:t>
            </a:r>
            <a:endParaRPr lang="en-US" sz="17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027" y="-305"/>
            <a:ext cx="3888405" cy="8586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1159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Code Simplicity: Python at its Best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</p:spPr>
      </p:sp>
      <p:sp>
        <p:nvSpPr>
          <p:cNvPr id="5" name="Text 2"/>
          <p:cNvSpPr/>
          <p:nvPr/>
        </p:nvSpPr>
        <p:spPr>
          <a:xfrm>
            <a:off x="6458903" y="3749040"/>
            <a:ext cx="152757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6640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Key Libraries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154448"/>
            <a:ext cx="2927747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Utilize Python libraries like Tkinter for GUI and SQLite for database.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</p:spPr>
      </p:sp>
      <p:sp>
        <p:nvSpPr>
          <p:cNvPr id="9" name="Text 6"/>
          <p:cNvSpPr/>
          <p:nvPr/>
        </p:nvSpPr>
        <p:spPr>
          <a:xfrm>
            <a:off x="10317123" y="3749040"/>
            <a:ext cx="219789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66402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Modular Design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154448"/>
            <a:ext cx="2927747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Easy to extend and customize the system.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</p:spPr>
      </p:sp>
      <p:sp>
        <p:nvSpPr>
          <p:cNvPr id="13" name="Text 10"/>
          <p:cNvSpPr/>
          <p:nvPr/>
        </p:nvSpPr>
        <p:spPr>
          <a:xfrm>
            <a:off x="6429137" y="5810131"/>
            <a:ext cx="212288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512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Easy to Maintain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5539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 LMS is simple to understand and expand upon.</a:t>
            </a:r>
            <a:endParaRPr lang="en-US" sz="17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027" y="-305"/>
            <a:ext cx="3888405" cy="8586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25047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Conclusion: Modernize Your Library Today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82766"/>
            <a:ext cx="3664863" cy="1306949"/>
          </a:xfrm>
          <a:prstGeom prst="roundRect">
            <a:avLst>
              <a:gd name="adj" fmla="val 2603"/>
            </a:avLst>
          </a:prstGeom>
          <a:solidFill>
            <a:srgbClr val="F9F7F7"/>
          </a:solidFill>
        </p:spPr>
      </p:sp>
      <p:sp>
        <p:nvSpPr>
          <p:cNvPr id="5" name="Text 2"/>
          <p:cNvSpPr/>
          <p:nvPr/>
        </p:nvSpPr>
        <p:spPr>
          <a:xfrm>
            <a:off x="1020604" y="330958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Efficiency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799999"/>
            <a:ext cx="321123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Streamline library operations.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82766"/>
            <a:ext cx="3664863" cy="1306949"/>
          </a:xfrm>
          <a:prstGeom prst="roundRect">
            <a:avLst>
              <a:gd name="adj" fmla="val 2603"/>
            </a:avLst>
          </a:prstGeom>
          <a:solidFill>
            <a:srgbClr val="F9F7F7"/>
          </a:solidFill>
        </p:spPr>
      </p:sp>
      <p:sp>
        <p:nvSpPr>
          <p:cNvPr id="8" name="Text 5"/>
          <p:cNvSpPr/>
          <p:nvPr/>
        </p:nvSpPr>
        <p:spPr>
          <a:xfrm>
            <a:off x="4912281" y="3309580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Ease of Use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799999"/>
            <a:ext cx="321123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User-friendly interface for all.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61652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9F7F7"/>
          </a:solidFill>
        </p:spPr>
      </p:sp>
      <p:sp>
        <p:nvSpPr>
          <p:cNvPr id="11" name="Text 8"/>
          <p:cNvSpPr/>
          <p:nvPr/>
        </p:nvSpPr>
        <p:spPr>
          <a:xfrm>
            <a:off x="1020604" y="484334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Data-Driven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333762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Make informed decisions with analytics.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178629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Explore the system and contribute to its development. Modernize your library today.</a:t>
            </a:r>
            <a:endParaRPr lang="en-US" sz="17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027" y="-305"/>
            <a:ext cx="3888405" cy="8586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586740" y="3079115"/>
            <a:ext cx="13707110" cy="18116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sz="9600" b="1"/>
              <a:t>Thank You</a:t>
            </a:r>
            <a:endParaRPr lang="en-US" sz="9600" b="1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027" y="-305"/>
            <a:ext cx="3888405" cy="8586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1751</Words>
  <Application>WPS Presentation</Application>
  <PresentationFormat>Custom</PresentationFormat>
  <Paragraphs>104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6" baseType="lpstr">
      <vt:lpstr>Arial</vt:lpstr>
      <vt:lpstr>SimSun</vt:lpstr>
      <vt:lpstr>Wingdings</vt:lpstr>
      <vt:lpstr>Platypi Medium</vt:lpstr>
      <vt:lpstr>Segoe Print</vt:lpstr>
      <vt:lpstr>Platypi Medium</vt:lpstr>
      <vt:lpstr>Platypi Medium</vt:lpstr>
      <vt:lpstr>Source Serif Pro</vt:lpstr>
      <vt:lpstr>Source Serif Pro</vt:lpstr>
      <vt:lpstr>Source Serif Pro</vt:lpstr>
      <vt:lpstr>Source Serif Pro Bold</vt:lpstr>
      <vt:lpstr>Source Serif Pro Bold</vt:lpstr>
      <vt:lpstr>Source Serif Pro Bold</vt:lpstr>
      <vt:lpstr>Calibri</vt:lpstr>
      <vt:lpstr>Arial Unicode MS</vt:lpstr>
      <vt:lpstr>MingLiU-ExtB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KAPADIYA ABHI</cp:lastModifiedBy>
  <cp:revision>13</cp:revision>
  <dcterms:created xsi:type="dcterms:W3CDTF">2025-02-22T05:40:00Z</dcterms:created>
  <dcterms:modified xsi:type="dcterms:W3CDTF">2025-02-27T07:56:29Z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817C098A6D7A40518D30A63B9C8A8A8A_12</vt:lpwstr>
  </property>
  <property fmtid="{D5CDD505-2E9C-101B-9397-08002B2CF9AE}" pid="3" name="KSOProductBuildVer">
    <vt:lpwstr>1033-12.2.0.19805</vt:lpwstr>
  </property>
</Properties>
</file>